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1" r:id="rId4"/>
    <p:sldId id="256" r:id="rId5"/>
    <p:sldId id="257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0830674-4039-48A5-ABBC-FCB275542153}" type="datetimeFigureOut">
              <a:rPr lang="ru-RU" smtClean="0"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240B789-4925-4095-8870-D62A382C86B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8280919" cy="5110504"/>
          </a:xfrm>
        </p:spPr>
        <p:txBody>
          <a:bodyPr/>
          <a:lstStyle/>
          <a:p>
            <a:pPr marL="0" indent="0" algn="ctr">
              <a:buNone/>
            </a:pP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отчетов  </a:t>
            </a:r>
            <a:b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Регионального центра компетенции</a:t>
            </a:r>
            <a:b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МЗЗК 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5517232"/>
            <a:ext cx="49685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Доржиева Светлана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Юролтовна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–Руководитель регионального центра компетенций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704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04664"/>
            <a:ext cx="8288982" cy="6453336"/>
          </a:xfrm>
        </p:spPr>
        <p:txBody>
          <a:bodyPr>
            <a:normAutofit/>
          </a:bodyPr>
          <a:lstStyle/>
          <a:p>
            <a:r>
              <a:rPr lang="ru-RU" dirty="0"/>
              <a:t>Во исполнение ранее направленных информационных писем руководителям медицинских организаций, подведомственных Министерству здравоохранения Забайкальского края (№ 21765 от 26 ноября 2025 года, № 22007 от 1 декабря 2025 года</a:t>
            </a:r>
            <a:r>
              <a:rPr lang="ru-RU" dirty="0" smtClean="0"/>
              <a:t>):</a:t>
            </a:r>
            <a:endParaRPr lang="ru-RU" dirty="0"/>
          </a:p>
          <a:p>
            <a:r>
              <a:rPr lang="ru-RU" dirty="0"/>
              <a:t>Установлена обязательная обязанность еженедельно вносить актуальную информацию в Систему мониторинга здравоохранения Забайкальского края (СМЗЗК) согласно письму № 21765 от 26.11.2025. Это направлено на обеспечение эффективного контроля над состоянием здоровья населения региона и принятия управленческих решений на основе объективных данных.</a:t>
            </a:r>
          </a:p>
          <a:p>
            <a:r>
              <a:rPr lang="ru-RU" dirty="0"/>
              <a:t>Согласно письму № 22007 от 01.12.2025, необходимо своевременно представлять информацию по увеличению количества койко-мест и объемам оказания медицинской помощи для дальнейшего учета и анализа посредством системы мониторинга здравоохранения, размещенной по адресу: http://asmms.mednet.ru.</a:t>
            </a:r>
          </a:p>
        </p:txBody>
      </p:sp>
    </p:spTree>
    <p:extLst>
      <p:ext uri="{BB962C8B-B14F-4D97-AF65-F5344CB8AC3E}">
        <p14:creationId xmlns:p14="http://schemas.microsoft.com/office/powerpoint/2010/main" val="317792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3871" y="117693"/>
            <a:ext cx="856895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Данные, предоставленные ранее, должны соответствовать установленной отчётной форме;</a:t>
            </a:r>
          </a:p>
          <a:p>
            <a:pPr algn="ctr" fontAlgn="base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формой №30:</a:t>
            </a:r>
          </a:p>
          <a:p>
            <a:pPr fontAlgn="base"/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гр.3 таблицы 2105 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ст.1 </a:t>
            </a:r>
            <a:r>
              <a:rPr lang="ru-RU" sz="4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6 таблица 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1100</a:t>
            </a:r>
          </a:p>
          <a:p>
            <a:pPr fontAlgn="base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3100</a:t>
            </a:r>
          </a:p>
          <a:p>
            <a:pPr fontAlgn="base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таблицей 1003 гр. </a:t>
            </a:r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ru-RU" sz="4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838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Рисунок 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08" t="14572" r="5261" b="4225"/>
          <a:stretch/>
        </p:blipFill>
        <p:spPr bwMode="auto">
          <a:xfrm>
            <a:off x="179512" y="116632"/>
            <a:ext cx="8947081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8004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009" y="764704"/>
            <a:ext cx="86409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Данные внесенные в систему  http://asmms.mednet.ru/csm.aspx?ModuleId=408  по Диспансерному наблюдению   должен соответствовать с ф.30.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4 гр.3 таблицы 2105 и ст1 </a:t>
            </a:r>
            <a:r>
              <a:rPr kumimoji="0" lang="ru-RU" altLang="ru-RU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</a:t>
            </a: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6 таблица 1100 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706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5006" t="14506" r="5137" b="5267"/>
          <a:stretch/>
        </p:blipFill>
        <p:spPr>
          <a:xfrm>
            <a:off x="44981" y="188640"/>
            <a:ext cx="8928992" cy="64807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4981" y="188640"/>
            <a:ext cx="8928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Данные внесенные в систему  http://asmms.mednet.ru/csm.aspx?ModuleId=408  по обороту увеличению оборота коек    должен соответствовать  с </a:t>
            </a:r>
            <a:r>
              <a:rPr lang="ru-RU" dirty="0" smtClean="0">
                <a:solidFill>
                  <a:srgbClr val="FF0000"/>
                </a:solidFill>
              </a:rPr>
              <a:t>формой №  </a:t>
            </a:r>
            <a:r>
              <a:rPr lang="ru-RU" dirty="0" smtClean="0">
                <a:solidFill>
                  <a:srgbClr val="FF0000"/>
                </a:solidFill>
              </a:rPr>
              <a:t>30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таблица </a:t>
            </a:r>
            <a:r>
              <a:rPr lang="ru-RU" dirty="0" smtClean="0">
                <a:solidFill>
                  <a:srgbClr val="FF0000"/>
                </a:solidFill>
              </a:rPr>
              <a:t>3100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3661489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/>
          <p:nvPr/>
        </p:nvPicPr>
        <p:blipFill rotWithShape="1">
          <a:blip r:embed="rId2"/>
          <a:srcRect t="10052" b="5641"/>
          <a:stretch/>
        </p:blipFill>
        <p:spPr>
          <a:xfrm>
            <a:off x="19673" y="-18504"/>
            <a:ext cx="8928992" cy="669674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30979" y="836712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Данные внесенные в систему по работе передвижных пунктов   https://monitoring.chitazdrav.ru/Report/index.php должны соответствовать  с формой № 30  таблицей  1003 Пункта 3. Передвижные подразделения и формы работы Раздела  I. Работа медицинской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3437994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1700808"/>
            <a:ext cx="6400800" cy="3474720"/>
          </a:xfrm>
        </p:spPr>
        <p:txBody>
          <a:bodyPr>
            <a:normAutofit/>
          </a:bodyPr>
          <a:lstStyle/>
          <a:p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 !!!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637625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105</TotalTime>
  <Words>237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   Форма отчетов   Регионального центра компетенции МЗЗК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 Владимировна Дружинина</dc:creator>
  <cp:lastModifiedBy>Юлия Владимировна Дружинина</cp:lastModifiedBy>
  <cp:revision>7</cp:revision>
  <dcterms:created xsi:type="dcterms:W3CDTF">2025-12-12T01:48:15Z</dcterms:created>
  <dcterms:modified xsi:type="dcterms:W3CDTF">2025-12-12T07:21:03Z</dcterms:modified>
</cp:coreProperties>
</file>